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70" r:id="rId5"/>
    <p:sldId id="271" r:id="rId6"/>
    <p:sldId id="257" r:id="rId7"/>
    <p:sldId id="263" r:id="rId8"/>
    <p:sldId id="264" r:id="rId9"/>
    <p:sldId id="265" r:id="rId10"/>
    <p:sldId id="268" r:id="rId11"/>
    <p:sldId id="266" r:id="rId12"/>
    <p:sldId id="267" r:id="rId13"/>
    <p:sldId id="262" r:id="rId14"/>
    <p:sldId id="259" r:id="rId15"/>
    <p:sldId id="260" r:id="rId16"/>
    <p:sldId id="269" r:id="rId17"/>
    <p:sldId id="261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718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342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41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97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77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647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08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4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32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2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01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3BB35-DB7D-4344-9CDD-5F34C9261769}" type="datetimeFigureOut">
              <a:rPr lang="pt-BR" smtClean="0"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63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329" y="4769033"/>
            <a:ext cx="1654942" cy="2088967"/>
          </a:xfrm>
        </p:spPr>
      </p:pic>
    </p:spTree>
    <p:extLst>
      <p:ext uri="{BB962C8B-B14F-4D97-AF65-F5344CB8AC3E}">
        <p14:creationId xmlns:p14="http://schemas.microsoft.com/office/powerpoint/2010/main" val="357896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SIMULADOR FIREFOX OS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8801" y="2136441"/>
            <a:ext cx="3254398" cy="28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SIMULADOR FIREFOX OS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736" y="1690688"/>
            <a:ext cx="8024527" cy="47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6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 IDE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718" y="1825625"/>
            <a:ext cx="8112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6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DESENVOLVENDO APLICAÇÕES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5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TIPOS DE APPS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t-BR" sz="3200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HOSPEDADOS</a:t>
            </a:r>
            <a:b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sz="3200" dirty="0"/>
              <a:t>F</a:t>
            </a:r>
            <a:r>
              <a:rPr lang="pt-BR" sz="3200" dirty="0" smtClean="0"/>
              <a:t>icam </a:t>
            </a:r>
            <a:r>
              <a:rPr lang="pt-BR" sz="3200" dirty="0"/>
              <a:t>armazenados em um servidor </a:t>
            </a:r>
            <a:r>
              <a:rPr lang="pt-BR" sz="3200" dirty="0" smtClean="0"/>
              <a:t>web.</a:t>
            </a:r>
            <a: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pt-BR" sz="3200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EMPACOTADOS</a:t>
            </a:r>
          </a:p>
          <a:p>
            <a:pPr marL="0" indent="0" algn="ctr">
              <a:buNone/>
            </a:pPr>
            <a:r>
              <a:rPr lang="pt-BR" sz="3200" dirty="0" smtClean="0"/>
              <a:t>Distribuídos </a:t>
            </a:r>
            <a:r>
              <a:rPr lang="pt-BR" sz="3200" dirty="0"/>
              <a:t>como um arquivo zip e são copiados para o aparelho durante a </a:t>
            </a:r>
            <a:r>
              <a:rPr lang="pt-BR" sz="3200" dirty="0" smtClean="0"/>
              <a:t>instalação.</a:t>
            </a:r>
            <a:endParaRPr lang="pt-BR" sz="3200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61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NÍVEIS DE ACESSO AO HARDWARE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NORMAL</a:t>
            </a:r>
            <a:b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dirty="0"/>
              <a:t> A</a:t>
            </a:r>
            <a:r>
              <a:rPr lang="pt-BR" dirty="0" smtClean="0"/>
              <a:t>cesso </a:t>
            </a:r>
            <a:r>
              <a:rPr lang="pt-BR" dirty="0"/>
              <a:t>as </a:t>
            </a:r>
            <a:r>
              <a:rPr lang="pt-BR" dirty="0" err="1"/>
              <a:t>WebAPIs</a:t>
            </a:r>
            <a:r>
              <a:rPr lang="pt-BR" dirty="0"/>
              <a:t> mais frequentemente </a:t>
            </a:r>
            <a:r>
              <a:rPr lang="pt-BR" dirty="0" smtClean="0"/>
              <a:t>utilizadas.</a:t>
            </a:r>
            <a:br>
              <a:rPr lang="pt-BR" dirty="0" smtClean="0"/>
            </a:br>
            <a:endParaRPr lang="pt-BR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PRIVILEGIADO</a:t>
            </a:r>
            <a:b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dirty="0"/>
              <a:t>A</a:t>
            </a:r>
            <a:r>
              <a:rPr lang="pt-BR" dirty="0" smtClean="0"/>
              <a:t>cesso </a:t>
            </a:r>
            <a:r>
              <a:rPr lang="pt-BR" dirty="0"/>
              <a:t>a todas as </a:t>
            </a:r>
            <a:r>
              <a:rPr lang="pt-BR" dirty="0" err="1"/>
              <a:t>APIs</a:t>
            </a:r>
            <a:r>
              <a:rPr lang="pt-BR" dirty="0"/>
              <a:t> disponíveis para um </a:t>
            </a:r>
            <a:r>
              <a:rPr lang="pt-BR" dirty="0" err="1"/>
              <a:t>app</a:t>
            </a:r>
            <a:r>
              <a:rPr lang="pt-BR" dirty="0"/>
              <a:t> normal e mais algumas. </a:t>
            </a:r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pt-BR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CERTIFICADO</a:t>
            </a:r>
          </a:p>
          <a:p>
            <a:pPr marL="0" indent="0" algn="ctr">
              <a:buNone/>
            </a:pPr>
            <a:r>
              <a:rPr lang="pt-BR" dirty="0"/>
              <a:t>Aplicativos certificados tem acesso total ao hardware e só podem ser construídos pela Mozilla e seus </a:t>
            </a:r>
            <a:r>
              <a:rPr lang="pt-BR" dirty="0" smtClean="0"/>
              <a:t>parceiros.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069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MANIFEST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158" y="1825625"/>
            <a:ext cx="38476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PRINCIPAIS WEB </a:t>
            </a:r>
            <a:r>
              <a:rPr lang="pt-BR" dirty="0" err="1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69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CONCEITO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70" y="1825625"/>
            <a:ext cx="3447259" cy="4351338"/>
          </a:xfrm>
        </p:spPr>
      </p:pic>
    </p:spTree>
    <p:extLst>
      <p:ext uri="{BB962C8B-B14F-4D97-AF65-F5344CB8AC3E}">
        <p14:creationId xmlns:p14="http://schemas.microsoft.com/office/powerpoint/2010/main" val="18342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ARQUITETURA</a:t>
            </a:r>
            <a:endParaRPr lang="pt-BR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smtClean="0"/>
          </a:p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59" y="1690688"/>
            <a:ext cx="7229481" cy="43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WEB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FIREFOX OS E </a:t>
            </a:r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ANDROID [?]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53506"/>
            <a:ext cx="4572000" cy="2695575"/>
          </a:xfrm>
        </p:spPr>
      </p:pic>
    </p:spTree>
    <p:extLst>
      <p:ext uri="{BB962C8B-B14F-4D97-AF65-F5344CB8AC3E}">
        <p14:creationId xmlns:p14="http://schemas.microsoft.com/office/powerpoint/2010/main" val="324942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LINGUAGENS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389" y="2034862"/>
            <a:ext cx="5567222" cy="3262044"/>
          </a:xfrm>
        </p:spPr>
      </p:pic>
    </p:spTree>
    <p:extLst>
      <p:ext uri="{BB962C8B-B14F-4D97-AF65-F5344CB8AC3E}">
        <p14:creationId xmlns:p14="http://schemas.microsoft.com/office/powerpoint/2010/main" val="25953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INFRAESTRUTURA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61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FIREFOX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35" y="1825625"/>
            <a:ext cx="5809530" cy="4351338"/>
          </a:xfrm>
        </p:spPr>
      </p:pic>
    </p:spTree>
    <p:extLst>
      <p:ext uri="{BB962C8B-B14F-4D97-AF65-F5344CB8AC3E}">
        <p14:creationId xmlns:p14="http://schemas.microsoft.com/office/powerpoint/2010/main" val="394138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SIMULADOR FIREFOX OS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3098" y="1825625"/>
            <a:ext cx="25858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39</Words>
  <Application>Microsoft Office PowerPoint</Application>
  <PresentationFormat>Widescreen</PresentationFormat>
  <Paragraphs>24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Tema do Office</vt:lpstr>
      <vt:lpstr>Apresentação do PowerPoint</vt:lpstr>
      <vt:lpstr>CONCEITO</vt:lpstr>
      <vt:lpstr>ARQUITETURA</vt:lpstr>
      <vt:lpstr>OPEN WEB</vt:lpstr>
      <vt:lpstr>FIREFOX OS E ANDROID [?]</vt:lpstr>
      <vt:lpstr>LINGUAGENS</vt:lpstr>
      <vt:lpstr>INFRAESTRUTURA</vt:lpstr>
      <vt:lpstr>FIREFOX</vt:lpstr>
      <vt:lpstr>SIMULADOR FIREFOX OS</vt:lpstr>
      <vt:lpstr>SIMULADOR FIREFOX OS</vt:lpstr>
      <vt:lpstr>SIMULADOR FIREFOX OS</vt:lpstr>
      <vt:lpstr>WEB IDE</vt:lpstr>
      <vt:lpstr>DESENVOLVENDO APLICAÇÕES</vt:lpstr>
      <vt:lpstr>TIPOS DE APPS</vt:lpstr>
      <vt:lpstr>NÍVEIS DE ACESSO AO HARDWARE</vt:lpstr>
      <vt:lpstr>MANIFEST</vt:lpstr>
      <vt:lpstr>PRINCIPAIS WEB APIs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Ruan Nicolini</dc:creator>
  <cp:lastModifiedBy>Ruan Nicolini</cp:lastModifiedBy>
  <cp:revision>38</cp:revision>
  <dcterms:created xsi:type="dcterms:W3CDTF">2015-10-19T15:05:36Z</dcterms:created>
  <dcterms:modified xsi:type="dcterms:W3CDTF">2015-10-19T20:16:15Z</dcterms:modified>
</cp:coreProperties>
</file>